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1797A58-9F17-4DB7-94BB-9E131F3D913A}" type="datetimeFigureOut">
              <a:rPr lang="fr-FR" smtClean="0"/>
              <a:t>06/12/2010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C920E4C-7D3C-4DE2-B0F9-4FDC29D441B2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fr-FR" sz="2000" dirty="0" smtClean="0"/>
          </a:p>
          <a:p>
            <a:pPr>
              <a:buFont typeface="Wingdings" pitchFamily="2" charset="2"/>
              <a:buChar char="Ø"/>
            </a:pPr>
            <a:r>
              <a:rPr lang="fr-FR" sz="2000" dirty="0" smtClean="0"/>
              <a:t>Madrid, 1932 : « Toute communication télégraphique ou téléphonique de signes, de signaux, d’écrits et de sons de toute nature, par fil par radio ou autres systèmes ou procédés de signalisation électriques ou visuels. »</a:t>
            </a:r>
          </a:p>
          <a:p>
            <a:pPr>
              <a:buFont typeface="Wingdings" pitchFamily="2" charset="2"/>
              <a:buChar char="Ø"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Font typeface="Wingdings" pitchFamily="2" charset="2"/>
              <a:buChar char="Ø"/>
            </a:pPr>
            <a:r>
              <a:rPr lang="fr-FR" sz="2000" dirty="0" smtClean="0"/>
              <a:t>Atlantic City, 1937 : « On entend par communication toute transmission, émission ou réception de signes, de signaux, d’écrits, d’images, de sons ou de renseignements de toute nature par fil, radioélectricité, optique ou autres systèmes électromagnétiques. »</a:t>
            </a:r>
            <a:endParaRPr lang="fr-FR" sz="20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Les Télécommunications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000" dirty="0" smtClean="0">
                <a:solidFill>
                  <a:srgbClr val="FF0000"/>
                </a:solidFill>
              </a:rPr>
              <a:t>Comment s’est faite l’évolution des télécommunications durant ces derniers siècles ?</a:t>
            </a:r>
          </a:p>
          <a:p>
            <a:pPr>
              <a:buFont typeface="Wingdings" pitchFamily="2" charset="2"/>
              <a:buChar char="Ø"/>
            </a:pPr>
            <a:endParaRPr lang="fr-FR" sz="20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Ø"/>
            </a:pPr>
            <a:endParaRPr lang="fr-FR" sz="2000" dirty="0" smtClean="0">
              <a:solidFill>
                <a:srgbClr val="FF0000"/>
              </a:solidFill>
            </a:endParaRPr>
          </a:p>
          <a:p>
            <a:pPr marL="566928" indent="-457200">
              <a:buAutoNum type="arabicPeriod"/>
            </a:pPr>
            <a:r>
              <a:rPr lang="fr-FR" sz="2000" dirty="0" smtClean="0"/>
              <a:t>Evolution et préhistoire des télécommunications</a:t>
            </a:r>
          </a:p>
          <a:p>
            <a:pPr marL="566928" indent="-457200">
              <a:buAutoNum type="arabicPeriod"/>
            </a:pPr>
            <a:endParaRPr lang="fr-FR" sz="2000" dirty="0" smtClean="0"/>
          </a:p>
          <a:p>
            <a:pPr marL="566928" indent="-457200">
              <a:buAutoNum type="arabicPeriod"/>
            </a:pPr>
            <a:r>
              <a:rPr lang="fr-FR" sz="2000" dirty="0" smtClean="0"/>
              <a:t>Le télégraphe : une révolution lançant les télécommunications modernes</a:t>
            </a:r>
          </a:p>
          <a:p>
            <a:pPr marL="566928" indent="-457200">
              <a:buAutoNum type="arabicPeriod"/>
            </a:pPr>
            <a:endParaRPr lang="fr-FR" sz="2000" dirty="0" smtClean="0"/>
          </a:p>
          <a:p>
            <a:pPr marL="566928" indent="-457200">
              <a:buAutoNum type="arabicPeriod"/>
            </a:pPr>
            <a:r>
              <a:rPr lang="fr-FR" sz="2000" dirty="0" smtClean="0"/>
              <a:t>L’évolution des communications modernes au cours du </a:t>
            </a:r>
            <a:r>
              <a:rPr lang="fr-FR" sz="2000" dirty="0" err="1" smtClean="0"/>
              <a:t>XXè</a:t>
            </a:r>
            <a:r>
              <a:rPr lang="fr-FR" sz="2000" dirty="0" smtClean="0"/>
              <a:t> siècle.</a:t>
            </a:r>
            <a:endParaRPr lang="fr-FR" sz="20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Les télécommunications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 smtClean="0"/>
              <a:t>Première communication à distance : les feux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err="1" smtClean="0"/>
              <a:t>VIè</a:t>
            </a:r>
            <a:r>
              <a:rPr lang="fr-FR" sz="2000" dirty="0" smtClean="0"/>
              <a:t> siècle : Cerfs-volants en Chine</a:t>
            </a:r>
          </a:p>
          <a:p>
            <a:endParaRPr lang="fr-FR" sz="2000" dirty="0" smtClean="0"/>
          </a:p>
          <a:p>
            <a:r>
              <a:rPr lang="fr-FR" sz="2000" dirty="0" smtClean="0"/>
              <a:t>Transmissions de qualité, mais défauts majeurs !</a:t>
            </a:r>
          </a:p>
          <a:p>
            <a:endParaRPr lang="fr-FR" sz="2000" dirty="0" smtClean="0"/>
          </a:p>
          <a:p>
            <a:pPr>
              <a:buNone/>
            </a:pPr>
            <a:endParaRPr lang="fr-FR" sz="2000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r-FR" sz="3500" dirty="0" smtClean="0"/>
              <a:t>Préhistoire des télécommunications</a:t>
            </a:r>
            <a:endParaRPr lang="fr-FR" sz="3500" dirty="0"/>
          </a:p>
        </p:txBody>
      </p:sp>
      <p:pic>
        <p:nvPicPr>
          <p:cNvPr id="4" name="Image 3" descr="morocco-nov-09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988840"/>
            <a:ext cx="2624793" cy="244827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635896" y="2492896"/>
            <a:ext cx="44644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err="1" smtClean="0"/>
              <a:t>Illiade</a:t>
            </a:r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err="1" smtClean="0"/>
              <a:t>Atilla</a:t>
            </a:r>
            <a:r>
              <a:rPr lang="fr-FR" sz="2000" dirty="0" smtClean="0"/>
              <a:t> : 451 </a:t>
            </a:r>
            <a:r>
              <a:rPr lang="fr-FR" sz="2000" dirty="0" err="1" smtClean="0"/>
              <a:t>ap</a:t>
            </a:r>
            <a:r>
              <a:rPr lang="fr-FR" sz="2000" dirty="0" smtClean="0"/>
              <a:t>. J-C</a:t>
            </a:r>
          </a:p>
          <a:p>
            <a:endParaRPr lang="fr-FR" sz="2000" dirty="0" smtClean="0"/>
          </a:p>
          <a:p>
            <a:r>
              <a:rPr lang="fr-FR" sz="2000" dirty="0" smtClean="0"/>
              <a:t>Distance : jusqu’à 80km !</a:t>
            </a:r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 smtClean="0"/>
              <a:t>Télégraphe optique : </a:t>
            </a:r>
            <a:r>
              <a:rPr lang="fr-FR" sz="2000" dirty="0" err="1" smtClean="0"/>
              <a:t>XVIIIè</a:t>
            </a:r>
            <a:r>
              <a:rPr lang="fr-FR" sz="2000" dirty="0" smtClean="0"/>
              <a:t> siècle, Claude Chappe</a:t>
            </a:r>
          </a:p>
          <a:p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Tour avec bras articulé :</a:t>
            </a:r>
          </a:p>
          <a:p>
            <a:pPr>
              <a:buNone/>
            </a:pPr>
            <a:endParaRPr lang="fr-FR" sz="2000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500" dirty="0" smtClean="0"/>
              <a:t>Le </a:t>
            </a:r>
            <a:r>
              <a:rPr lang="fr-FR" sz="3500" dirty="0" err="1" smtClean="0"/>
              <a:t>telégraphe</a:t>
            </a:r>
            <a:r>
              <a:rPr lang="fr-FR" sz="3500" dirty="0" smtClean="0"/>
              <a:t> : une révolution</a:t>
            </a:r>
            <a:endParaRPr lang="fr-FR" sz="3500" dirty="0"/>
          </a:p>
        </p:txBody>
      </p:sp>
      <p:pic>
        <p:nvPicPr>
          <p:cNvPr id="4" name="Image 3" descr="Télégraphe_Chappe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636912"/>
            <a:ext cx="2160240" cy="3484099"/>
          </a:xfrm>
          <a:prstGeom prst="rect">
            <a:avLst/>
          </a:prstGeom>
        </p:spPr>
      </p:pic>
      <p:pic>
        <p:nvPicPr>
          <p:cNvPr id="5" name="Image 4" descr="image0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2204864"/>
            <a:ext cx="2397096" cy="3841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 smtClean="0"/>
              <a:t>Télégraphe électrique : 1837, Samuel Morse</a:t>
            </a:r>
          </a:p>
          <a:p>
            <a:endParaRPr lang="fr-FR" sz="2000" dirty="0" smtClean="0"/>
          </a:p>
          <a:p>
            <a:pPr>
              <a:buNone/>
            </a:pPr>
            <a:endParaRPr lang="fr-FR" sz="20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500" dirty="0" smtClean="0"/>
              <a:t>Le télégraphe : une révolution</a:t>
            </a:r>
            <a:endParaRPr lang="fr-FR" sz="3500" dirty="0"/>
          </a:p>
        </p:txBody>
      </p:sp>
      <p:pic>
        <p:nvPicPr>
          <p:cNvPr id="4" name="Image 3" descr="SCHEMA_LIGNE_2__MOR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844824"/>
            <a:ext cx="3384376" cy="2256251"/>
          </a:xfrm>
          <a:prstGeom prst="rect">
            <a:avLst/>
          </a:prstGeom>
        </p:spPr>
      </p:pic>
      <p:pic>
        <p:nvPicPr>
          <p:cNvPr id="5" name="Image 4" descr="TelegrapheMors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4005064"/>
            <a:ext cx="2376264" cy="2478396"/>
          </a:xfrm>
          <a:prstGeom prst="rect">
            <a:avLst/>
          </a:prstGeom>
        </p:spPr>
      </p:pic>
      <p:pic>
        <p:nvPicPr>
          <p:cNvPr id="6" name="Image 5" descr="morse code alphab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2060848"/>
            <a:ext cx="2625923" cy="39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dirty="0" smtClean="0"/>
              <a:t>Le téléphone : 1876, Alexander Graham Bell</a:t>
            </a:r>
          </a:p>
          <a:p>
            <a:endParaRPr lang="fr-FR" sz="2000" dirty="0" smtClean="0"/>
          </a:p>
          <a:p>
            <a:pPr>
              <a:buNone/>
            </a:pPr>
            <a:endParaRPr lang="fr-FR" sz="20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500" dirty="0" smtClean="0"/>
              <a:t>L’évolution des télécommunications</a:t>
            </a:r>
            <a:endParaRPr lang="fr-FR" sz="3500" dirty="0"/>
          </a:p>
        </p:txBody>
      </p:sp>
      <p:pic>
        <p:nvPicPr>
          <p:cNvPr id="4" name="Image 3" descr="VQ_P4_2_illustr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2276872"/>
            <a:ext cx="2857500" cy="2619375"/>
          </a:xfrm>
          <a:prstGeom prst="rect">
            <a:avLst/>
          </a:prstGeom>
        </p:spPr>
      </p:pic>
      <p:pic>
        <p:nvPicPr>
          <p:cNvPr id="5" name="Image 4" descr="alexander_graham_bell_1876_speaking_into_telepho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3" y="2312174"/>
            <a:ext cx="3888432" cy="333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sz="2200" dirty="0" smtClean="0"/>
              <a:t>1902 : Principe des ondes courtes (Heaviside, </a:t>
            </a:r>
            <a:r>
              <a:rPr lang="fr-FR" sz="2200" dirty="0" err="1" smtClean="0"/>
              <a:t>Kennelly</a:t>
            </a:r>
            <a:r>
              <a:rPr lang="fr-FR" sz="2200" dirty="0" smtClean="0"/>
              <a:t>) Ionosphère : </a:t>
            </a:r>
          </a:p>
          <a:p>
            <a:endParaRPr lang="fr-FR" sz="2200" dirty="0" smtClean="0"/>
          </a:p>
          <a:p>
            <a:endParaRPr lang="fr-FR" sz="2200" dirty="0" smtClean="0"/>
          </a:p>
          <a:p>
            <a:endParaRPr lang="fr-FR" sz="2200" dirty="0" smtClean="0"/>
          </a:p>
          <a:p>
            <a:endParaRPr lang="fr-FR" sz="2200" dirty="0" smtClean="0"/>
          </a:p>
          <a:p>
            <a:endParaRPr lang="fr-FR" sz="2200" dirty="0" smtClean="0"/>
          </a:p>
          <a:p>
            <a:endParaRPr lang="fr-FR" sz="2200" dirty="0" smtClean="0"/>
          </a:p>
          <a:p>
            <a:endParaRPr lang="fr-FR" sz="2200" dirty="0" smtClean="0"/>
          </a:p>
          <a:p>
            <a:r>
              <a:rPr lang="fr-FR" sz="2200" dirty="0" smtClean="0"/>
              <a:t>1929 : Premières émissions de télévision (images) à l’aide des ondes courtes</a:t>
            </a:r>
          </a:p>
          <a:p>
            <a:r>
              <a:rPr lang="fr-FR" sz="2200" dirty="0" smtClean="0"/>
              <a:t>1945 : Liaison à distance par faisceau Hertzien</a:t>
            </a:r>
          </a:p>
          <a:p>
            <a:r>
              <a:rPr lang="fr-FR" sz="2200" dirty="0" smtClean="0"/>
              <a:t>1962 : Premières liaisons par Satellite</a:t>
            </a:r>
          </a:p>
          <a:p>
            <a:r>
              <a:rPr lang="fr-FR" sz="2200" dirty="0" smtClean="0"/>
              <a:t>1989 : Concept de réseau intelligent : les prémices d’Internet.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endParaRPr lang="fr-FR" sz="20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500" dirty="0" smtClean="0"/>
              <a:t>L’ évolution des télécommunications</a:t>
            </a:r>
            <a:endParaRPr lang="fr-FR" sz="3500" dirty="0"/>
          </a:p>
        </p:txBody>
      </p:sp>
      <p:pic>
        <p:nvPicPr>
          <p:cNvPr id="4" name="Image 3" descr="ionosphe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1844824"/>
            <a:ext cx="3024336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142</TotalTime>
  <Words>178</Words>
  <Application>Microsoft Office PowerPoint</Application>
  <PresentationFormat>Affichage à l'écran (4:3)</PresentationFormat>
  <Paragraphs>60</Paragraphs>
  <Slides>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Rotonde</vt:lpstr>
      <vt:lpstr>Les Télécommunications</vt:lpstr>
      <vt:lpstr>Les télécommunications</vt:lpstr>
      <vt:lpstr>Préhistoire des télécommunications</vt:lpstr>
      <vt:lpstr>Le telégraphe : une révolution</vt:lpstr>
      <vt:lpstr>Le télégraphe : une révolution</vt:lpstr>
      <vt:lpstr>L’évolution des télécommunications</vt:lpstr>
      <vt:lpstr>L’ évolution des télécommunications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Télécommunications</dc:title>
  <dc:creator>Nico</dc:creator>
  <cp:lastModifiedBy>Nico</cp:lastModifiedBy>
  <cp:revision>14</cp:revision>
  <dcterms:created xsi:type="dcterms:W3CDTF">2010-12-06T19:16:09Z</dcterms:created>
  <dcterms:modified xsi:type="dcterms:W3CDTF">2010-12-06T21:38:52Z</dcterms:modified>
</cp:coreProperties>
</file>